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2" r:id="rId3"/>
    <p:sldId id="256" r:id="rId4"/>
    <p:sldId id="257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3" r:id="rId20"/>
    <p:sldId id="274" r:id="rId21"/>
    <p:sldId id="275" r:id="rId22"/>
    <p:sldId id="276" r:id="rId2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461AA-3302-417B-B3F6-A2B3D104F62F}" type="datetimeFigureOut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A0EAC-D0B1-4777-AFCC-1996E80BDA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5014" t="4644" r="13178" b="5951"/>
          <a:stretch>
            <a:fillRect/>
          </a:stretch>
        </p:blipFill>
        <p:spPr bwMode="auto">
          <a:xfrm>
            <a:off x="304800" y="609600"/>
            <a:ext cx="6313714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0029" t="9361" r="30151" b="5878"/>
          <a:stretch>
            <a:fillRect/>
          </a:stretch>
        </p:blipFill>
        <p:spPr bwMode="auto">
          <a:xfrm>
            <a:off x="380999" y="381000"/>
            <a:ext cx="6240049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0029" t="11684" r="30151" b="7039"/>
          <a:stretch>
            <a:fillRect/>
          </a:stretch>
        </p:blipFill>
        <p:spPr bwMode="auto">
          <a:xfrm>
            <a:off x="533399" y="609600"/>
            <a:ext cx="59762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7417" t="9361" r="28193" b="5661"/>
          <a:stretch>
            <a:fillRect/>
          </a:stretch>
        </p:blipFill>
        <p:spPr bwMode="auto">
          <a:xfrm>
            <a:off x="304799" y="381000"/>
            <a:ext cx="6371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2640" t="10522" r="30804" b="5878"/>
          <a:stretch>
            <a:fillRect/>
          </a:stretch>
        </p:blipFill>
        <p:spPr bwMode="auto">
          <a:xfrm>
            <a:off x="304800" y="380999"/>
            <a:ext cx="6400801" cy="822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1334" t="10522" r="31457" b="5878"/>
          <a:stretch>
            <a:fillRect/>
          </a:stretch>
        </p:blipFill>
        <p:spPr bwMode="auto">
          <a:xfrm>
            <a:off x="152400" y="457199"/>
            <a:ext cx="6629400" cy="837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1987" t="10522" r="31457" b="8200"/>
          <a:stretch>
            <a:fillRect/>
          </a:stretch>
        </p:blipFill>
        <p:spPr bwMode="auto">
          <a:xfrm>
            <a:off x="304800" y="381000"/>
            <a:ext cx="64008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1987" t="10522" r="32109" b="20973"/>
          <a:stretch>
            <a:fillRect/>
          </a:stretch>
        </p:blipFill>
        <p:spPr bwMode="auto">
          <a:xfrm>
            <a:off x="228599" y="304800"/>
            <a:ext cx="6393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1334" t="10522" r="28845" b="4717"/>
          <a:stretch>
            <a:fillRect/>
          </a:stretch>
        </p:blipFill>
        <p:spPr bwMode="auto">
          <a:xfrm>
            <a:off x="228599" y="381000"/>
            <a:ext cx="6431071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28070" t="10522" r="29498" b="4717"/>
          <a:stretch>
            <a:fillRect/>
          </a:stretch>
        </p:blipFill>
        <p:spPr bwMode="auto">
          <a:xfrm>
            <a:off x="381000" y="304800"/>
            <a:ext cx="6106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28451" t="83672" r="28465" b="8200"/>
          <a:stretch>
            <a:fillRect/>
          </a:stretch>
        </p:blipFill>
        <p:spPr bwMode="auto">
          <a:xfrm>
            <a:off x="381000" y="7162800"/>
            <a:ext cx="617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35251" t="10522" r="35374" b="20973"/>
          <a:stretch>
            <a:fillRect/>
          </a:stretch>
        </p:blipFill>
        <p:spPr bwMode="auto">
          <a:xfrm rot="5400000">
            <a:off x="817882" y="-589283"/>
            <a:ext cx="5257803" cy="689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27417" t="15167" r="28193" b="15167"/>
          <a:stretch>
            <a:fillRect/>
          </a:stretch>
        </p:blipFill>
        <p:spPr bwMode="auto">
          <a:xfrm>
            <a:off x="152400" y="2819400"/>
            <a:ext cx="664972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l="27798" t="12845" r="31729" b="55806"/>
          <a:stretch>
            <a:fillRect/>
          </a:stretch>
        </p:blipFill>
        <p:spPr bwMode="auto">
          <a:xfrm>
            <a:off x="228600" y="380999"/>
            <a:ext cx="6248400" cy="272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8070" t="9361" r="28845" b="5878"/>
          <a:stretch>
            <a:fillRect/>
          </a:stretch>
        </p:blipFill>
        <p:spPr bwMode="auto">
          <a:xfrm>
            <a:off x="228600" y="381000"/>
            <a:ext cx="633817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l="35632" t="81350" r="35645" b="8200"/>
          <a:stretch>
            <a:fillRect/>
          </a:stretch>
        </p:blipFill>
        <p:spPr bwMode="auto">
          <a:xfrm>
            <a:off x="990600" y="8229600"/>
            <a:ext cx="487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8723" t="11684" r="28794" b="8200"/>
          <a:stretch>
            <a:fillRect/>
          </a:stretch>
        </p:blipFill>
        <p:spPr bwMode="auto">
          <a:xfrm>
            <a:off x="228600" y="381000"/>
            <a:ext cx="6324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27798" t="83672" r="28465" b="5878"/>
          <a:stretch>
            <a:fillRect/>
          </a:stretch>
        </p:blipFill>
        <p:spPr bwMode="auto">
          <a:xfrm>
            <a:off x="228600" y="7086600"/>
            <a:ext cx="632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28070" t="10522" r="28193" b="6940"/>
          <a:stretch>
            <a:fillRect/>
          </a:stretch>
        </p:blipFill>
        <p:spPr bwMode="auto">
          <a:xfrm>
            <a:off x="304800" y="381000"/>
            <a:ext cx="6248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28834" t="74383" r="28896" b="7039"/>
          <a:stretch>
            <a:fillRect/>
          </a:stretch>
        </p:blipFill>
        <p:spPr bwMode="auto">
          <a:xfrm>
            <a:off x="457200" y="7010400"/>
            <a:ext cx="594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417" t="9361" r="29498" b="5878"/>
          <a:stretch>
            <a:fillRect/>
          </a:stretch>
        </p:blipFill>
        <p:spPr bwMode="auto">
          <a:xfrm>
            <a:off x="-1" y="228600"/>
            <a:ext cx="7027101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4153" t="17489" r="26887" b="8200"/>
          <a:stretch>
            <a:fillRect/>
          </a:stretch>
        </p:blipFill>
        <p:spPr bwMode="auto">
          <a:xfrm>
            <a:off x="228600" y="457200"/>
            <a:ext cx="6172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723" t="9361" r="28193" b="4717"/>
          <a:stretch>
            <a:fillRect/>
          </a:stretch>
        </p:blipFill>
        <p:spPr bwMode="auto">
          <a:xfrm>
            <a:off x="533400" y="457200"/>
            <a:ext cx="5867400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0029" t="10522" r="29498" b="9361"/>
          <a:stretch>
            <a:fillRect/>
          </a:stretch>
        </p:blipFill>
        <p:spPr bwMode="auto">
          <a:xfrm>
            <a:off x="304800" y="533400"/>
            <a:ext cx="623073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7417" t="10522" r="28193" b="5878"/>
          <a:stretch>
            <a:fillRect/>
          </a:stretch>
        </p:blipFill>
        <p:spPr bwMode="auto">
          <a:xfrm>
            <a:off x="304800" y="228600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723" t="10522" r="28845" b="5878"/>
          <a:stretch>
            <a:fillRect/>
          </a:stretch>
        </p:blipFill>
        <p:spPr bwMode="auto">
          <a:xfrm>
            <a:off x="228600" y="304800"/>
            <a:ext cx="6672792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9376" t="10522" r="30151" b="5878"/>
          <a:stretch>
            <a:fillRect/>
          </a:stretch>
        </p:blipFill>
        <p:spPr bwMode="auto">
          <a:xfrm>
            <a:off x="304800" y="304800"/>
            <a:ext cx="6299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Microsoft</cp:lastModifiedBy>
  <cp:revision>1</cp:revision>
  <dcterms:created xsi:type="dcterms:W3CDTF">2016-11-13T01:01:42Z</dcterms:created>
  <dcterms:modified xsi:type="dcterms:W3CDTF">2016-11-14T22:57:04Z</dcterms:modified>
</cp:coreProperties>
</file>